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29684" cy="6215106"/>
          </a:xfrm>
        </p:spPr>
        <p:txBody>
          <a:bodyPr/>
          <a:lstStyle/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357166"/>
          <a:ext cx="8501122" cy="6215106"/>
        </p:xfrm>
        <a:graphic>
          <a:graphicData uri="http://schemas.openxmlformats.org/drawingml/2006/table">
            <a:tbl>
              <a:tblPr/>
              <a:tblGrid>
                <a:gridCol w="4408235"/>
                <a:gridCol w="4092887"/>
              </a:tblGrid>
              <a:tr h="6215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environment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development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discovery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invention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achievement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humanity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law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impact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habitat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damage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disaster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harmful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dependent 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naive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knowledgeable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exist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venture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conquer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solve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discover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invent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facilitate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reconsider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protect</a:t>
                      </a:r>
                      <a:endParaRPr lang="ru-RU" sz="3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greenhouse effect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global warming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humankind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cause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increase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concern about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occur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trap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to prevent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- carbon dioxide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Are you </a:t>
            </a:r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against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new technologies?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29684" cy="6215106"/>
          </a:xfrm>
        </p:spPr>
        <p:txBody>
          <a:bodyPr/>
          <a:lstStyle/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285728"/>
          <a:ext cx="8715436" cy="6286544"/>
        </p:xfrm>
        <a:graphic>
          <a:graphicData uri="http://schemas.openxmlformats.org/drawingml/2006/table">
            <a:tbl>
              <a:tblPr/>
              <a:tblGrid>
                <a:gridCol w="4071966"/>
                <a:gridCol w="4643470"/>
              </a:tblGrid>
              <a:tr h="6286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destruction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powerful force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huge scale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the ozone layer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species of plants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smog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smoke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vehicle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fossil fuel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urban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a volcanic eruption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improve</a:t>
                      </a:r>
                      <a:endParaRPr lang="ru-RU" sz="4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Учить новые</a:t>
            </a:r>
          </a:p>
          <a:p>
            <a:pPr>
              <a:buNone/>
            </a:pPr>
            <a:r>
              <a:rPr lang="ru-RU" sz="9600" b="1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слова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137</Words>
  <PresentationFormat>Экран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5</cp:revision>
  <dcterms:created xsi:type="dcterms:W3CDTF">2017-01-25T01:29:50Z</dcterms:created>
  <dcterms:modified xsi:type="dcterms:W3CDTF">2017-02-07T16:08:42Z</dcterms:modified>
</cp:coreProperties>
</file>